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83581-D16B-4611-95F3-1FD7A8AFDEB3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E9507-0FCD-496A-8034-59ACC188DE8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83581-D16B-4611-95F3-1FD7A8AFDEB3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E9507-0FCD-496A-8034-59ACC188DE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83581-D16B-4611-95F3-1FD7A8AFDEB3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E9507-0FCD-496A-8034-59ACC188DE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83581-D16B-4611-95F3-1FD7A8AFDEB3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E9507-0FCD-496A-8034-59ACC188DE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83581-D16B-4611-95F3-1FD7A8AFDEB3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E9507-0FCD-496A-8034-59ACC188DE8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83581-D16B-4611-95F3-1FD7A8AFDEB3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E9507-0FCD-496A-8034-59ACC188DE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83581-D16B-4611-95F3-1FD7A8AFDEB3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E9507-0FCD-496A-8034-59ACC188DE8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83581-D16B-4611-95F3-1FD7A8AFDEB3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E9507-0FCD-496A-8034-59ACC188DE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83581-D16B-4611-95F3-1FD7A8AFDEB3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E9507-0FCD-496A-8034-59ACC188DE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83581-D16B-4611-95F3-1FD7A8AFDEB3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E9507-0FCD-496A-8034-59ACC188DE8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83581-D16B-4611-95F3-1FD7A8AFDEB3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E9507-0FCD-496A-8034-59ACC188DE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47783581-D16B-4611-95F3-1FD7A8AFDEB3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15AE9507-0FCD-496A-8034-59ACC188DE8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200400"/>
            <a:ext cx="8915400" cy="1524000"/>
          </a:xfrm>
        </p:spPr>
        <p:txBody>
          <a:bodyPr/>
          <a:lstStyle/>
          <a:p>
            <a:r>
              <a:rPr lang="en-US" dirty="0" smtClean="0"/>
              <a:t>The Great Awakening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Late 18</a:t>
            </a:r>
            <a:r>
              <a:rPr lang="en-US" sz="4000" b="1" baseline="30000" dirty="0" smtClean="0"/>
              <a:t>th</a:t>
            </a:r>
            <a:r>
              <a:rPr lang="en-US" sz="4000" b="1" dirty="0" smtClean="0"/>
              <a:t>-Early 19</a:t>
            </a:r>
            <a:r>
              <a:rPr lang="en-US" sz="4000" b="1" baseline="30000" dirty="0" smtClean="0"/>
              <a:t>th</a:t>
            </a:r>
            <a:r>
              <a:rPr lang="en-US" sz="4000" b="1" dirty="0" smtClean="0"/>
              <a:t> Centuries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6041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Just One Event!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Many different religious rebirths during the time period of the end of the 18</a:t>
            </a:r>
            <a:r>
              <a:rPr lang="en-US" sz="3600" b="1" baseline="30000" dirty="0" smtClean="0"/>
              <a:t>th</a:t>
            </a:r>
            <a:r>
              <a:rPr lang="en-US" sz="3600" b="1" dirty="0" smtClean="0"/>
              <a:t> century – the beginning of the 19</a:t>
            </a:r>
            <a:r>
              <a:rPr lang="en-US" sz="3600" b="1" baseline="30000" dirty="0" smtClean="0"/>
              <a:t>th</a:t>
            </a:r>
            <a:r>
              <a:rPr lang="en-US" sz="3600" b="1" dirty="0" smtClean="0"/>
              <a:t> century</a:t>
            </a:r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09557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Great Awakening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1730s until around 1750s</a:t>
            </a:r>
          </a:p>
          <a:p>
            <a:endParaRPr lang="en-US" sz="4000" b="1" dirty="0" smtClean="0"/>
          </a:p>
          <a:p>
            <a:r>
              <a:rPr lang="en-US" sz="4000" b="1" dirty="0" smtClean="0"/>
              <a:t>Solomon Stoddard = grandfather of Jonathan Edwards</a:t>
            </a:r>
            <a:endParaRPr lang="en-US" sz="4000" b="1" dirty="0"/>
          </a:p>
          <a:p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41698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Puritan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Sports</a:t>
            </a:r>
          </a:p>
          <a:p>
            <a:r>
              <a:rPr lang="en-US" b="1" dirty="0" smtClean="0"/>
              <a:t>Visual Arts</a:t>
            </a:r>
          </a:p>
          <a:p>
            <a:r>
              <a:rPr lang="en-US" b="1" dirty="0" smtClean="0"/>
              <a:t>Literature </a:t>
            </a:r>
          </a:p>
          <a:p>
            <a:r>
              <a:rPr lang="en-US" b="1" dirty="0" smtClean="0"/>
              <a:t>Music</a:t>
            </a:r>
          </a:p>
          <a:p>
            <a:r>
              <a:rPr lang="en-US" b="1" dirty="0" smtClean="0"/>
              <a:t>EDUCATION</a:t>
            </a:r>
          </a:p>
          <a:p>
            <a:r>
              <a:rPr lang="en-US" b="1" dirty="0" smtClean="0"/>
              <a:t>Church</a:t>
            </a:r>
          </a:p>
          <a:p>
            <a:pPr lvl="1"/>
            <a:r>
              <a:rPr lang="en-US" sz="2400" b="1" dirty="0" smtClean="0"/>
              <a:t>Church in every aspect of life!  </a:t>
            </a:r>
          </a:p>
          <a:p>
            <a:pPr lvl="1"/>
            <a:r>
              <a:rPr lang="en-US" sz="2400" b="1" dirty="0" smtClean="0"/>
              <a:t>No </a:t>
            </a:r>
            <a:r>
              <a:rPr lang="en-US" sz="2400" b="1" dirty="0" err="1" smtClean="0"/>
              <a:t>sep.</a:t>
            </a:r>
            <a:r>
              <a:rPr lang="en-US" sz="2400" b="1" dirty="0" smtClean="0"/>
              <a:t> of church and state at all!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6106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High levels of literacy for the time period</a:t>
            </a:r>
          </a:p>
          <a:p>
            <a:r>
              <a:rPr lang="en-US" sz="4000" b="1" dirty="0" smtClean="0"/>
              <a:t>Religious = Reading the Bible</a:t>
            </a:r>
          </a:p>
          <a:p>
            <a:r>
              <a:rPr lang="en-US" sz="4000" b="1" dirty="0" smtClean="0"/>
              <a:t>Encourages literacy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3853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Religious Beliefs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b="1" dirty="0" smtClean="0"/>
              <a:t>Every person born full of sin – Adam &amp; Eve</a:t>
            </a:r>
          </a:p>
          <a:p>
            <a:r>
              <a:rPr lang="en-US" sz="3200" b="1" dirty="0" smtClean="0"/>
              <a:t>LIMITED ATONEMENT – Can only beg for forgiveness so many times</a:t>
            </a:r>
          </a:p>
          <a:p>
            <a:r>
              <a:rPr lang="en-US" sz="3200" b="1" dirty="0" smtClean="0"/>
              <a:t>CONDITIONAL </a:t>
            </a:r>
            <a:r>
              <a:rPr lang="en-US" sz="3200" b="1" dirty="0" smtClean="0"/>
              <a:t>ELECTION – God saves only the ones that are selected</a:t>
            </a:r>
          </a:p>
          <a:p>
            <a:pPr marL="0" indent="0">
              <a:buNone/>
            </a:pPr>
            <a:r>
              <a:rPr lang="en-US" sz="3200" b="1" dirty="0"/>
              <a:t>	</a:t>
            </a:r>
            <a:r>
              <a:rPr lang="en-US" sz="3200" b="1" dirty="0" smtClean="0"/>
              <a:t>- Not Predestination</a:t>
            </a:r>
          </a:p>
          <a:p>
            <a:pPr marL="0" indent="0">
              <a:buNone/>
            </a:pPr>
            <a:r>
              <a:rPr lang="en-US" sz="3200" b="1" dirty="0"/>
              <a:t>	</a:t>
            </a:r>
            <a:r>
              <a:rPr lang="en-US" sz="3200" b="1" dirty="0" smtClean="0"/>
              <a:t>- Not Protestant ($$$)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06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Winthrop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 smtClean="0"/>
              <a:t>1603 – “City on a Hill” </a:t>
            </a:r>
          </a:p>
          <a:p>
            <a:r>
              <a:rPr lang="en-US" sz="3600" b="1" dirty="0" smtClean="0"/>
              <a:t>“You are the light of the world.  A city that is set on a hill cannot be hidden.”</a:t>
            </a:r>
          </a:p>
          <a:p>
            <a:r>
              <a:rPr lang="en-US" sz="3600" b="1" dirty="0" smtClean="0"/>
              <a:t>Strive to be the ultimate example of how to live!</a:t>
            </a:r>
          </a:p>
          <a:p>
            <a:r>
              <a:rPr lang="en-US" sz="3600" b="1" dirty="0" smtClean="0"/>
              <a:t>Boston/Massachusetts Bay Colony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71563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on 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Heavy religious foundation</a:t>
            </a:r>
          </a:p>
          <a:p>
            <a:r>
              <a:rPr lang="en-US" sz="3200" b="1" dirty="0" smtClean="0"/>
              <a:t>Overall themes – to provide listeners/readers with the fear of God</a:t>
            </a:r>
          </a:p>
          <a:p>
            <a:r>
              <a:rPr lang="en-US" sz="3200" b="1" dirty="0" smtClean="0"/>
              <a:t>No TV, radio, etc.  God was the scariest force that Puritans had ever imagined before!</a:t>
            </a:r>
          </a:p>
          <a:p>
            <a:r>
              <a:rPr lang="en-US" sz="3200" b="1" dirty="0" smtClean="0"/>
              <a:t>Teach </a:t>
            </a:r>
            <a:r>
              <a:rPr lang="en-US" sz="3200" b="1" smtClean="0"/>
              <a:t>proper behavior!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07185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420</TotalTime>
  <Words>209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NewsPrint</vt:lpstr>
      <vt:lpstr>The Great Awakening</vt:lpstr>
      <vt:lpstr>Not Just One Event!</vt:lpstr>
      <vt:lpstr>First Great Awakening</vt:lpstr>
      <vt:lpstr>Puritan Values</vt:lpstr>
      <vt:lpstr>Literacy</vt:lpstr>
      <vt:lpstr>Religious Beliefs</vt:lpstr>
      <vt:lpstr>John Winthrop</vt:lpstr>
      <vt:lpstr>Effect on Literature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Great Awakening</dc:title>
  <dc:creator>Jamie Wasco</dc:creator>
  <cp:lastModifiedBy>Jamie Wasco</cp:lastModifiedBy>
  <cp:revision>6</cp:revision>
  <dcterms:created xsi:type="dcterms:W3CDTF">2013-10-10T17:46:37Z</dcterms:created>
  <dcterms:modified xsi:type="dcterms:W3CDTF">2013-10-16T18:55:20Z</dcterms:modified>
</cp:coreProperties>
</file>